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962A666-B982-48DB-9C96-2FC0558457F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5B29-788F-4096-9E69-E83FB8DF386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49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A666-B982-48DB-9C96-2FC0558457F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5B29-788F-4096-9E69-E83FB8DF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8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A666-B982-48DB-9C96-2FC0558457F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5B29-788F-4096-9E69-E83FB8DF386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99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A666-B982-48DB-9C96-2FC0558457F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5B29-788F-4096-9E69-E83FB8DF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9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A666-B982-48DB-9C96-2FC0558457F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5B29-788F-4096-9E69-E83FB8DF386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84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A666-B982-48DB-9C96-2FC0558457F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5B29-788F-4096-9E69-E83FB8DF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A666-B982-48DB-9C96-2FC0558457F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5B29-788F-4096-9E69-E83FB8DF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7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A666-B982-48DB-9C96-2FC0558457F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5B29-788F-4096-9E69-E83FB8DF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5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A666-B982-48DB-9C96-2FC0558457F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5B29-788F-4096-9E69-E83FB8DF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1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A666-B982-48DB-9C96-2FC0558457F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5B29-788F-4096-9E69-E83FB8DF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3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A666-B982-48DB-9C96-2FC0558457F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5B29-788F-4096-9E69-E83FB8DF386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85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962A666-B982-48DB-9C96-2FC0558457F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B775B29-788F-4096-9E69-E83FB8DF386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26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,,Перем судове“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i="1" dirty="0" smtClean="0"/>
              <a:t>Умем да...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27" y="858695"/>
            <a:ext cx="3962400" cy="2639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9747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ДРАГИ УЧЕНИЦИ,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Полако се ближи крај првом разреду, што значи да сте већ сазнали много тога, да већ знате да радите много тога, па зашто не бисте научили још нешто...</a:t>
            </a:r>
          </a:p>
          <a:p>
            <a:r>
              <a:rPr lang="sr-Cyrl-RS" dirty="0" smtClean="0"/>
              <a:t>Ваша помоћ у кухињи вашим укућанима може много да значи! Понекад је и када оперете чашу или тањир, или спустите у машину за судове, ВЕЕЕЕЕЛИКАААА помоћ!</a:t>
            </a:r>
          </a:p>
          <a:p>
            <a:r>
              <a:rPr lang="sr-Cyrl-RS" dirty="0" smtClean="0"/>
              <a:t>Зато, хајде да ове недеље будете вредни и помогнете вашим укућанима тако што ћете прати судове или стављати у машину за судове.</a:t>
            </a:r>
          </a:p>
          <a:p>
            <a:r>
              <a:rPr lang="sr-Cyrl-RS" dirty="0" smtClean="0"/>
              <a:t>Није тешко, а ваша помоћ ће сигурно обрадовати друге!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5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15636"/>
            <a:ext cx="9720072" cy="166919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Пре него што кренете да решавате овај вееееликиии проблем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1. Разговарајте са родитељима шта смете,а шта не смете да радите у кухињи;</a:t>
            </a:r>
          </a:p>
          <a:p>
            <a:r>
              <a:rPr lang="sr-Cyrl-RS" dirty="0" smtClean="0"/>
              <a:t>2. Уколико перете судове, постарајте се да после прања не буде поплављена цела кухиња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sr-Cyrl-RS" dirty="0" smtClean="0">
                <a:sym typeface="Wingdings" panose="05000000000000000000" pitchFamily="2" charset="2"/>
              </a:rPr>
              <a:t>3. Пажљиво држите посуђе и прибор; </a:t>
            </a:r>
          </a:p>
          <a:p>
            <a:r>
              <a:rPr lang="sr-Cyrl-RS" dirty="0" smtClean="0">
                <a:solidFill>
                  <a:srgbClr val="FF0000"/>
                </a:solidFill>
                <a:sym typeface="Wingdings" panose="05000000000000000000" pitchFamily="2" charset="2"/>
              </a:rPr>
              <a:t>4. Будите опрезни, поготову са ножевима!</a:t>
            </a:r>
          </a:p>
          <a:p>
            <a:r>
              <a:rPr lang="sr-Cyrl-RS" dirty="0" smtClean="0">
                <a:sym typeface="Wingdings" panose="05000000000000000000" pitchFamily="2" charset="2"/>
              </a:rPr>
              <a:t>5. Све време водите рачуна о својој безбедности!</a:t>
            </a:r>
          </a:p>
          <a:p>
            <a:r>
              <a:rPr lang="sr-Cyrl-RS" dirty="0" smtClean="0">
                <a:sym typeface="Wingdings" panose="05000000000000000000" pitchFamily="2" charset="2"/>
              </a:rPr>
              <a:t>6. Пазите да не поломите пола кухиње </a:t>
            </a:r>
          </a:p>
          <a:p>
            <a:r>
              <a:rPr lang="sr-Cyrl-RS" dirty="0" smtClean="0">
                <a:sym typeface="Wingdings" panose="05000000000000000000" pitchFamily="2" charset="2"/>
              </a:rPr>
              <a:t>7. </a:t>
            </a:r>
            <a:r>
              <a:rPr lang="sr-Cyrl-RS" smtClean="0">
                <a:sym typeface="Wingdings" panose="05000000000000000000" pitchFamily="2" charset="2"/>
              </a:rPr>
              <a:t>Забавите се и научите нешто ново!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76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194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Tw Cen MT</vt:lpstr>
      <vt:lpstr>Tw Cen MT Condensed</vt:lpstr>
      <vt:lpstr>Wingdings</vt:lpstr>
      <vt:lpstr>Wingdings 3</vt:lpstr>
      <vt:lpstr>Integral</vt:lpstr>
      <vt:lpstr>,,Перем судове“</vt:lpstr>
      <vt:lpstr>ДРАГИ УЧЕНИЦИ,</vt:lpstr>
      <vt:lpstr>Пре него што кренете да решавате овај вееееликиии проблем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,,Перем судове“</dc:title>
  <dc:creator>Milica Tošić</dc:creator>
  <cp:lastModifiedBy>Milica Tošić</cp:lastModifiedBy>
  <cp:revision>2</cp:revision>
  <dcterms:created xsi:type="dcterms:W3CDTF">2020-05-17T18:53:06Z</dcterms:created>
  <dcterms:modified xsi:type="dcterms:W3CDTF">2020-05-17T19:02:16Z</dcterms:modified>
</cp:coreProperties>
</file>